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8"/>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318" r:id="rId36"/>
    <p:sldId id="31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1" autoAdjust="0"/>
    <p:restoredTop sz="63673" autoAdjust="0"/>
  </p:normalViewPr>
  <p:slideViewPr>
    <p:cSldViewPr snapToGrid="0">
      <p:cViewPr varScale="1">
        <p:scale>
          <a:sx n="96" d="100"/>
          <a:sy n="96" d="100"/>
        </p:scale>
        <p:origin x="2868" y="57"/>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SQL Data Warehouse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SQL DW, on the other hand, could require some re-architecting. In addition, the customer stated that their developers and customer service personnel connect directly to the data warehouse for reporting, troubleshooting, and other activities. SQL DW only allows 32 concurrent queries, so this could cause issues if a lot of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9/25/2019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9/25/2019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Tailspin Toys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Site Recovery</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142802"/>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US" sz="4900" dirty="0" err="1">
                <a:solidFill>
                  <a:schemeClr val="tx1"/>
                </a:solidFill>
                <a:cs typeface="Segoe UI" panose="020B0502040204020203" pitchFamily="34" charset="0"/>
              </a:rPr>
              <a:t>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Database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Site Recovery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 (</a:t>
            </a:r>
            <a:r>
              <a:rPr lang="en-US" sz="3600" i="1" dirty="0">
                <a:solidFill>
                  <a:schemeClr val="tx1"/>
                </a:solidFill>
              </a:rPr>
              <a:t>in public preview</a:t>
            </a:r>
            <a:r>
              <a:rPr lang="en-US" sz="3600" dirty="0">
                <a:solidFill>
                  <a:schemeClr val="tx1"/>
                </a:solidFill>
              </a:rPr>
              <a:t>)</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pic>
        <p:nvPicPr>
          <p:cNvPr id="3" name="Picture 2" descr="Image showing options for running SQL databases on Azure. Options include SQL Server on a VM, Azure SQL Database Managed Instance, and Azure SQL Database.">
            <a:extLst>
              <a:ext uri="{FF2B5EF4-FFF2-40B4-BE49-F238E27FC236}">
                <a16:creationId xmlns:a16="http://schemas.microsoft.com/office/drawing/2014/main" id="{6E596CFF-688A-42C7-A334-22DF766A8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036"/>
            <a:ext cx="12192000" cy="4840224"/>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4159"/>
            <a:ext cx="10792963" cy="598539"/>
          </a:xfrm>
        </p:spPr>
        <p:txBody>
          <a:bodyPr/>
          <a:lstStyle/>
          <a:p>
            <a:r>
              <a:rPr lang="en-US" dirty="0"/>
              <a:t>Comparing the three</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t>
            </a:r>
            <a:r>
              <a:rPr lang="en-US"/>
              <a:t>and management</a:t>
            </a:r>
            <a:endParaRPr lang="en-US" dirty="0"/>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099377"/>
            <a:ext cx="4683771" cy="2031325"/>
          </a:xfrm>
          <a:prstGeom prst="rect">
            <a:avLst/>
          </a:prstGeom>
        </p:spPr>
        <p:txBody>
          <a:bodyPr wrap="square">
            <a:spAutoFit/>
          </a:bodyPr>
          <a:lstStyle/>
          <a:p>
            <a:pPr marL="285750" indent="-285750">
              <a:buFont typeface="Arial" panose="020B0604020202020204" pitchFamily="34" charset="0"/>
              <a:buChar char="•"/>
            </a:pPr>
            <a:r>
              <a:rPr lang="en-US" dirty="0">
                <a:latin typeface="segoe-ui_normal"/>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latin typeface="segoe-ui_normal"/>
              </a:rPr>
              <a:t>Don’t want to manage underlying OS and configuration</a:t>
            </a:r>
          </a:p>
          <a:p>
            <a:pPr marL="285750" indent="-285750">
              <a:buFont typeface="Arial" panose="020B0604020202020204" pitchFamily="34" charset="0"/>
              <a:buChar char="•"/>
            </a:pPr>
            <a:r>
              <a:rPr lang="en-US" dirty="0">
                <a:latin typeface="segoe-ui_normal"/>
              </a:rPr>
              <a:t>Databases up to 8 TB</a:t>
            </a:r>
            <a:endParaRPr lang="en-US" dirty="0"/>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latin typeface="segoe-ui_normal"/>
              </a:rPr>
              <a:t>New cloud-designed applications that want to use the latest stable SQL Server features</a:t>
            </a:r>
          </a:p>
          <a:p>
            <a:pPr marL="285750" indent="-285750">
              <a:buFont typeface="Arial" panose="020B0604020202020204" pitchFamily="34" charset="0"/>
              <a:buChar char="•"/>
            </a:pPr>
            <a:r>
              <a:rPr lang="en-US" dirty="0">
                <a:latin typeface="segoe-ui_normal"/>
              </a:rPr>
              <a:t>Don’t want to manage underlying OS and configuration</a:t>
            </a:r>
          </a:p>
          <a:p>
            <a:pPr marL="285750" indent="-285750">
              <a:buFont typeface="Arial" panose="020B0604020202020204" pitchFamily="34" charset="0"/>
              <a:buChar char="•"/>
            </a:pPr>
            <a:r>
              <a:rPr lang="en-US" dirty="0">
                <a:latin typeface="segoe-ui_normal"/>
              </a:rPr>
              <a:t>Databases up to 100 TB (Hyperscale)</a:t>
            </a:r>
            <a:endParaRPr lang="en-US" dirty="0"/>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Database Managed Instance and the Azure Database Migration Service, we were able to migrate our database workloads into the cloud with minimal downtime and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Tailspin Toys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lnSpcReduction="10000"/>
          </a:bodyPr>
          <a:lstStyle/>
          <a:p>
            <a:r>
              <a:rPr lang="en-US" sz="3600" dirty="0">
                <a:solidFill>
                  <a:schemeClr val="tx1"/>
                </a:solidFill>
                <a:latin typeface="+mj-lt"/>
              </a:rPr>
              <a:t>Tailspin Toys is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Lacking ability to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925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Don’t want to be locked into a cloud vendor.</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2681</Words>
  <Application>Microsoft Office PowerPoint</Application>
  <PresentationFormat>Widescreen</PresentationFormat>
  <Paragraphs>346</Paragraphs>
  <Slides>34</Slides>
  <Notes>34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vt:lpstr>
      <vt:lpstr>Calibri</vt:lpstr>
      <vt:lpstr>Consolas</vt:lpstr>
      <vt:lpstr>Segoe UI</vt:lpstr>
      <vt:lpstr>Segoe UI Light</vt:lpstr>
      <vt:lpstr>Segoe UI Semibold</vt:lpstr>
      <vt:lpstr>Segoe UI Semilight</vt:lpstr>
      <vt:lpstr>segoe-ui_normal</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vt:lpstr>
      <vt:lpstr>Preferred solution – Data warehouse + reporting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2019-06-06T13:09:04Z</dcterms:created>
  <dcterms:modified xsi:type="dcterms:W3CDTF">2019-09-25T13:46:29Z</dcterms:modified>
</cp:coreProperties>
</file>